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0" r:id="rId2"/>
    <p:sldId id="258" r:id="rId3"/>
    <p:sldId id="259" r:id="rId4"/>
    <p:sldId id="256" r:id="rId5"/>
    <p:sldId id="274" r:id="rId6"/>
    <p:sldId id="278" r:id="rId7"/>
    <p:sldId id="279" r:id="rId8"/>
    <p:sldId id="262" r:id="rId9"/>
    <p:sldId id="263" r:id="rId10"/>
    <p:sldId id="280" r:id="rId11"/>
    <p:sldId id="275" r:id="rId12"/>
    <p:sldId id="276" r:id="rId13"/>
    <p:sldId id="277" r:id="rId14"/>
    <p:sldId id="281" r:id="rId15"/>
    <p:sldId id="282" r:id="rId16"/>
    <p:sldId id="283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6" autoAdjust="0"/>
    <p:restoredTop sz="94660"/>
  </p:normalViewPr>
  <p:slideViewPr>
    <p:cSldViewPr snapToGrid="0">
      <p:cViewPr varScale="1">
        <p:scale>
          <a:sx n="69" d="100"/>
          <a:sy n="69" d="100"/>
        </p:scale>
        <p:origin x="62" y="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C9673B-25C8-4013-ADD6-B2700243A1AF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D25B46-0CEE-4FCF-804C-2F773E34409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2355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fr-BE" dirty="0"/>
              <a:t>Le concept : Un stage pour terminer</a:t>
            </a:r>
            <a:r>
              <a:rPr lang="fr-BE" baseline="0" dirty="0"/>
              <a:t> les études</a:t>
            </a:r>
            <a:r>
              <a:rPr lang="fr-BE" dirty="0"/>
              <a:t> </a:t>
            </a:r>
          </a:p>
          <a:p>
            <a:pPr marL="0" indent="0">
              <a:buFontTx/>
              <a:buNone/>
            </a:pPr>
            <a:r>
              <a:rPr lang="fr-BE" dirty="0"/>
              <a:t>L’école nous apprend </a:t>
            </a:r>
            <a:r>
              <a:rPr lang="fr-BE" baseline="0" dirty="0"/>
              <a:t>des matières « discrètes », verticales.</a:t>
            </a:r>
          </a:p>
          <a:p>
            <a:pPr marL="0" indent="0">
              <a:buFontTx/>
              <a:buNone/>
            </a:pPr>
            <a:r>
              <a:rPr lang="fr-BE" baseline="0" dirty="0"/>
              <a:t>Le stage nous force à utiliser toutes nos compétences de manière horizontale.</a:t>
            </a:r>
          </a:p>
          <a:p>
            <a:pPr marL="0" indent="0">
              <a:buFontTx/>
              <a:buNone/>
            </a:pPr>
            <a:endParaRPr lang="fr-BE" baseline="0" dirty="0"/>
          </a:p>
          <a:p>
            <a:pPr marL="0" indent="0">
              <a:buFontTx/>
              <a:buNone/>
            </a:pPr>
            <a:endParaRPr lang="fr-B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3BE20-EF42-4464-8D4E-0BFACDF7E2AD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27364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40CBAA-3897-401B-9E21-86DBD9ACED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B6EE7EC-AE89-4BEF-BAD6-F92021C80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93F68D-805C-4611-A9E7-1B17BB8CB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373F46-BA14-4D1A-B708-304313702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4687B5-9E00-4014-BF34-EAB051313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73146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B61605-C252-4EA7-BE9E-840BFFE86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6D74BB1-B526-4F4D-9DB5-74E888ADC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8E7565-09D3-46E0-9D88-F56DF8E1F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A5B4E4-DB42-4EA9-ABB5-01C3BD945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A560BB-91C7-4C91-A4C1-386E86AFA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75591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0AB035A-C340-4967-A6C7-81D448CC90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8F80B56-1528-4604-8A45-E095603AF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72B92E-4087-47D9-BC95-076E176C7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8FD79C-2018-4CE4-997C-2C251B526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E0ACF2-C92C-4A47-ACB4-983BFC515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02267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00D817-E1B5-4903-A25F-584DEB60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DA7709-026C-4A01-97BF-5F1AE6D0C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888610-F79A-4FA6-97BA-A798CB70C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1F6C5F-CD5F-495B-99A8-D93C37C90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FAC385B-72A7-46C0-9115-04D1BCD63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64628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5F95F5-BB6D-4167-B666-AC4475A2E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BE5E63-F7F5-4F84-96FF-93BC4F51C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7A63DC-7047-48F7-9660-4636ADC6A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814B24-AE75-4671-8548-6E2E25E4B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902545-44ED-4B06-9092-7250EC92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75798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C3B854-0EFB-49B7-8E37-1E9BC4B38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880101A-2250-4870-9C42-36E5BE1FC1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EC96020-6277-4783-A694-508C36C1E2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93EF241-1788-4D01-9C5A-1FF9AB4A7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229345-6D0C-46C0-B915-9416D1F58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6AA1E01-977E-49A8-9FDF-2B23DAAC8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94952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75570C-2F05-420E-8F7B-5295D748A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C11E23-08B1-4132-B6B1-21B998E4B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945271C-50FA-4A6B-A69D-9B6F225B0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11D8F04-A4E5-423F-8598-17C0FDBD1B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1FDA63C-CDEA-426B-A76E-EF54C01DE1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0E3C65A-CFE7-46C0-8331-CF2EF029B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3A4ABEA-307B-4E69-AEBE-9561400CF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504AFA2-474A-48D6-9E62-4BFBE8E0C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63812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778803-7A58-4378-9F32-69FF527D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50209D7-C309-4A79-A3C1-3976298C5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203165E-3A83-4374-83F8-BA0491E2A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5972117-FF57-4494-8EB4-90034DA53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48724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EB045BA-ACF4-40D3-AE6A-E6B1A83A7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3B9814C-D074-48F9-8424-FAAAC2C98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375E23-1D6A-43EC-AC7A-D157A00DE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90211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B40CAA-73F4-4640-83EF-E8317D2D9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6366EA-67FF-4592-ACE7-8D8726FC7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9886EB3-62FB-4F98-BEC5-74F82F480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DFE1BC4-EA73-4878-93C4-C6B87C8DE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A31389A-2532-480F-A21A-714407670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529B70A-A4CF-4C57-97C1-2D535376D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99159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3AAE5-7F33-43D7-85E9-08D441F8E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B3ED6B6-0D28-4A99-AB81-2D6EF234C8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B050F3-03F2-45AA-998D-6E2F6EC94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1ACDEE4-3A62-43C9-A089-2AF234FC6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C072A6E-51D4-436E-8852-41FB2214E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04EB053-0BCD-4446-894F-DA809F13D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58628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2BCAC1D-3851-477D-B4EB-3A40CF8B7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0645CAD-2E69-4917-9884-7014A4B59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BE567D-B1C7-4780-B33B-10B2ED087E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58076-826D-4600-B30E-4C1C43805A11}" type="datetimeFigureOut">
              <a:rPr lang="fr-BE" smtClean="0"/>
              <a:t>15-10-17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52FA8D-F540-4DAD-98A0-E58981A02B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94BEC02-9643-47C5-BDF0-A23220E9AD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CE5EC-3220-4F45-A4F7-897F38419A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8275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>
            <a:off x="7224909" y="2010126"/>
            <a:ext cx="4367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Un projet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par</a:t>
            </a: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et </a:t>
            </a:r>
            <a:r>
              <a:rPr kumimoji="0" lang="fr-BE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pour</a:t>
            </a: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la communauté</a:t>
            </a:r>
          </a:p>
        </p:txBody>
      </p:sp>
      <p:sp>
        <p:nvSpPr>
          <p:cNvPr id="8" name="Rectangle 7"/>
          <p:cNvSpPr/>
          <p:nvPr/>
        </p:nvSpPr>
        <p:spPr>
          <a:xfrm>
            <a:off x="7042112" y="365274"/>
            <a:ext cx="4732867" cy="6057900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A8AB1B3-E412-4AFB-A688-8567D1339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08" y="365274"/>
            <a:ext cx="60579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584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053923-FA79-48A2-9E1D-41BC7758757E}"/>
              </a:ext>
            </a:extLst>
          </p:cNvPr>
          <p:cNvSpPr/>
          <p:nvPr/>
        </p:nvSpPr>
        <p:spPr>
          <a:xfrm>
            <a:off x="4465771" y="110836"/>
            <a:ext cx="3281362" cy="662247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133004" y="110836"/>
            <a:ext cx="4239492" cy="3181004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960AE3-C5B6-4C06-9617-E953E55851AD}"/>
              </a:ext>
            </a:extLst>
          </p:cNvPr>
          <p:cNvSpPr/>
          <p:nvPr/>
        </p:nvSpPr>
        <p:spPr>
          <a:xfrm>
            <a:off x="133004" y="3377528"/>
            <a:ext cx="4239492" cy="3355781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89A2C4-6A49-46C8-A235-296EC94193AA}"/>
              </a:ext>
            </a:extLst>
          </p:cNvPr>
          <p:cNvSpPr/>
          <p:nvPr/>
        </p:nvSpPr>
        <p:spPr>
          <a:xfrm>
            <a:off x="7840410" y="110836"/>
            <a:ext cx="4229670" cy="3181004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9D9134-1897-44BF-B3A0-1FFE0907F622}"/>
              </a:ext>
            </a:extLst>
          </p:cNvPr>
          <p:cNvSpPr/>
          <p:nvPr/>
        </p:nvSpPr>
        <p:spPr>
          <a:xfrm>
            <a:off x="7840408" y="3377528"/>
            <a:ext cx="4229672" cy="3355781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9458" name="Picture 2" descr="Résultat de recherche d'images pour &quot;.net icon&quot;">
            <a:extLst>
              <a:ext uri="{FF2B5EF4-FFF2-40B4-BE49-F238E27FC236}">
                <a16:creationId xmlns:a16="http://schemas.microsoft.com/office/drawing/2014/main" id="{C55A5F2F-923E-4EF7-B2BC-EA5BCD945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571500"/>
            <a:ext cx="571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651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326188" y="175231"/>
            <a:ext cx="11505204" cy="193815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3314" name="Picture 2" descr="Résultat de recherche d'images pour &quot;asp .net logo&quot;">
            <a:extLst>
              <a:ext uri="{FF2B5EF4-FFF2-40B4-BE49-F238E27FC236}">
                <a16:creationId xmlns:a16="http://schemas.microsoft.com/office/drawing/2014/main" id="{5DB0BFAF-FA3B-4F1D-AB5A-406AC0657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41" y="4331132"/>
            <a:ext cx="1530947" cy="1530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Résultat de recherche d'images pour &quot;xamarin icon&quot;">
            <a:extLst>
              <a:ext uri="{FF2B5EF4-FFF2-40B4-BE49-F238E27FC236}">
                <a16:creationId xmlns:a16="http://schemas.microsoft.com/office/drawing/2014/main" id="{DDBB492F-FB2B-4ED3-A16C-6D945AED2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95" y="4879092"/>
            <a:ext cx="1981083" cy="47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2" name="Picture 10" descr="Résultat de recherche d'images pour &quot;microsoft bot framework&quot;">
            <a:extLst>
              <a:ext uri="{FF2B5EF4-FFF2-40B4-BE49-F238E27FC236}">
                <a16:creationId xmlns:a16="http://schemas.microsoft.com/office/drawing/2014/main" id="{E9CFC9A8-3948-4BF9-A918-0841A606D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210" y="4495255"/>
            <a:ext cx="1366824" cy="136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4" name="Picture 12" descr="Résultat de recherche d'images pour &quot;microsoft universal app&quot;">
            <a:extLst>
              <a:ext uri="{FF2B5EF4-FFF2-40B4-BE49-F238E27FC236}">
                <a16:creationId xmlns:a16="http://schemas.microsoft.com/office/drawing/2014/main" id="{1246560B-D694-4D5E-BA53-B6D704B29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9515" y="4153922"/>
            <a:ext cx="2347518" cy="19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B8A1043-F8CE-46BC-9889-0E5F614725A7}"/>
              </a:ext>
            </a:extLst>
          </p:cNvPr>
          <p:cNvSpPr/>
          <p:nvPr/>
        </p:nvSpPr>
        <p:spPr>
          <a:xfrm>
            <a:off x="6187917" y="3125266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5377A-5793-495D-9686-071EE7062719}"/>
              </a:ext>
            </a:extLst>
          </p:cNvPr>
          <p:cNvSpPr/>
          <p:nvPr/>
        </p:nvSpPr>
        <p:spPr>
          <a:xfrm>
            <a:off x="9100039" y="3125273"/>
            <a:ext cx="2731354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0F69D3-FE8D-437C-92B8-249679A2EBF8}"/>
              </a:ext>
            </a:extLst>
          </p:cNvPr>
          <p:cNvSpPr/>
          <p:nvPr/>
        </p:nvSpPr>
        <p:spPr>
          <a:xfrm>
            <a:off x="3251120" y="3125267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689961-8C3E-4941-8414-21260FCA221C}"/>
              </a:ext>
            </a:extLst>
          </p:cNvPr>
          <p:cNvSpPr/>
          <p:nvPr/>
        </p:nvSpPr>
        <p:spPr>
          <a:xfrm>
            <a:off x="326188" y="3125267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B31D5A-792C-40C4-9BFA-D86F20DDF2B2}"/>
              </a:ext>
            </a:extLst>
          </p:cNvPr>
          <p:cNvSpPr/>
          <p:nvPr/>
        </p:nvSpPr>
        <p:spPr>
          <a:xfrm>
            <a:off x="326661" y="3125266"/>
            <a:ext cx="261665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Web App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63FE5-1ED3-416A-8414-C853D672C6AF}"/>
              </a:ext>
            </a:extLst>
          </p:cNvPr>
          <p:cNvSpPr/>
          <p:nvPr/>
        </p:nvSpPr>
        <p:spPr>
          <a:xfrm>
            <a:off x="3238310" y="3125265"/>
            <a:ext cx="261665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App mobile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DDB015-C6F8-48EB-B893-FC99AA57FF59}"/>
              </a:ext>
            </a:extLst>
          </p:cNvPr>
          <p:cNvSpPr/>
          <p:nvPr/>
        </p:nvSpPr>
        <p:spPr>
          <a:xfrm>
            <a:off x="6200727" y="3125264"/>
            <a:ext cx="260384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ChatBot</a:t>
            </a:r>
            <a:endParaRPr lang="fr-BE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F0CF01-FB29-4D7D-A6D2-7A04646436AF}"/>
              </a:ext>
            </a:extLst>
          </p:cNvPr>
          <p:cNvSpPr/>
          <p:nvPr/>
        </p:nvSpPr>
        <p:spPr>
          <a:xfrm>
            <a:off x="9137524" y="3125264"/>
            <a:ext cx="2693868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IoT / Mixed Reality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9C7E64-8A68-4193-9D47-40FF6FB9B603}"/>
              </a:ext>
            </a:extLst>
          </p:cNvPr>
          <p:cNvSpPr/>
          <p:nvPr/>
        </p:nvSpPr>
        <p:spPr>
          <a:xfrm>
            <a:off x="332591" y="189524"/>
            <a:ext cx="11498801" cy="686289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API</a:t>
            </a:r>
          </a:p>
        </p:txBody>
      </p:sp>
      <p:pic>
        <p:nvPicPr>
          <p:cNvPr id="29" name="Picture 2" descr="Résultat de recherche d'images pour &quot;asp .net logo&quot;">
            <a:extLst>
              <a:ext uri="{FF2B5EF4-FFF2-40B4-BE49-F238E27FC236}">
                <a16:creationId xmlns:a16="http://schemas.microsoft.com/office/drawing/2014/main" id="{259350AE-6DDC-4884-9701-4FF76523F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682" y="969117"/>
            <a:ext cx="966618" cy="96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E6EC4E3-295F-4295-9743-B8D5CAE924FB}"/>
              </a:ext>
            </a:extLst>
          </p:cNvPr>
          <p:cNvSpPr/>
          <p:nvPr/>
        </p:nvSpPr>
        <p:spPr>
          <a:xfrm>
            <a:off x="326188" y="2325286"/>
            <a:ext cx="11498801" cy="52902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SDK</a:t>
            </a:r>
          </a:p>
        </p:txBody>
      </p:sp>
    </p:spTree>
    <p:extLst>
      <p:ext uri="{BB962C8B-B14F-4D97-AF65-F5344CB8AC3E}">
        <p14:creationId xmlns:p14="http://schemas.microsoft.com/office/powerpoint/2010/main" val="328054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6" grpId="0" animBg="1"/>
      <p:bldP spid="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2346648" y="175231"/>
            <a:ext cx="9484744" cy="193815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3314" name="Picture 2" descr="Résultat de recherche d'images pour &quot;asp .net logo&quot;">
            <a:extLst>
              <a:ext uri="{FF2B5EF4-FFF2-40B4-BE49-F238E27FC236}">
                <a16:creationId xmlns:a16="http://schemas.microsoft.com/office/drawing/2014/main" id="{5DB0BFAF-FA3B-4F1D-AB5A-406AC0657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41" y="4331132"/>
            <a:ext cx="1530947" cy="1530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Résultat de recherche d'images pour &quot;xamarin icon&quot;">
            <a:extLst>
              <a:ext uri="{FF2B5EF4-FFF2-40B4-BE49-F238E27FC236}">
                <a16:creationId xmlns:a16="http://schemas.microsoft.com/office/drawing/2014/main" id="{DDBB492F-FB2B-4ED3-A16C-6D945AED2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95" y="4879092"/>
            <a:ext cx="1981083" cy="47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2" name="Picture 10" descr="Résultat de recherche d'images pour &quot;microsoft bot framework&quot;">
            <a:extLst>
              <a:ext uri="{FF2B5EF4-FFF2-40B4-BE49-F238E27FC236}">
                <a16:creationId xmlns:a16="http://schemas.microsoft.com/office/drawing/2014/main" id="{E9CFC9A8-3948-4BF9-A918-0841A606D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210" y="4495255"/>
            <a:ext cx="1366824" cy="136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4" name="Picture 12" descr="Résultat de recherche d'images pour &quot;microsoft universal app&quot;">
            <a:extLst>
              <a:ext uri="{FF2B5EF4-FFF2-40B4-BE49-F238E27FC236}">
                <a16:creationId xmlns:a16="http://schemas.microsoft.com/office/drawing/2014/main" id="{1246560B-D694-4D5E-BA53-B6D704B29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9515" y="4153922"/>
            <a:ext cx="2347518" cy="19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B8A1043-F8CE-46BC-9889-0E5F614725A7}"/>
              </a:ext>
            </a:extLst>
          </p:cNvPr>
          <p:cNvSpPr/>
          <p:nvPr/>
        </p:nvSpPr>
        <p:spPr>
          <a:xfrm>
            <a:off x="6187917" y="3125266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5377A-5793-495D-9686-071EE7062719}"/>
              </a:ext>
            </a:extLst>
          </p:cNvPr>
          <p:cNvSpPr/>
          <p:nvPr/>
        </p:nvSpPr>
        <p:spPr>
          <a:xfrm>
            <a:off x="9100039" y="3125273"/>
            <a:ext cx="2731354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0F69D3-FE8D-437C-92B8-249679A2EBF8}"/>
              </a:ext>
            </a:extLst>
          </p:cNvPr>
          <p:cNvSpPr/>
          <p:nvPr/>
        </p:nvSpPr>
        <p:spPr>
          <a:xfrm>
            <a:off x="3251120" y="3125267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689961-8C3E-4941-8414-21260FCA221C}"/>
              </a:ext>
            </a:extLst>
          </p:cNvPr>
          <p:cNvSpPr/>
          <p:nvPr/>
        </p:nvSpPr>
        <p:spPr>
          <a:xfrm>
            <a:off x="326188" y="3125267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B31D5A-792C-40C4-9BFA-D86F20DDF2B2}"/>
              </a:ext>
            </a:extLst>
          </p:cNvPr>
          <p:cNvSpPr/>
          <p:nvPr/>
        </p:nvSpPr>
        <p:spPr>
          <a:xfrm>
            <a:off x="326661" y="3125266"/>
            <a:ext cx="261665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Web App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63FE5-1ED3-416A-8414-C853D672C6AF}"/>
              </a:ext>
            </a:extLst>
          </p:cNvPr>
          <p:cNvSpPr/>
          <p:nvPr/>
        </p:nvSpPr>
        <p:spPr>
          <a:xfrm>
            <a:off x="3238310" y="3125265"/>
            <a:ext cx="261665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App mobile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DDB015-C6F8-48EB-B893-FC99AA57FF59}"/>
              </a:ext>
            </a:extLst>
          </p:cNvPr>
          <p:cNvSpPr/>
          <p:nvPr/>
        </p:nvSpPr>
        <p:spPr>
          <a:xfrm>
            <a:off x="6200727" y="3125264"/>
            <a:ext cx="260384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ChatBot</a:t>
            </a:r>
            <a:endParaRPr lang="fr-BE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F0CF01-FB29-4D7D-A6D2-7A04646436AF}"/>
              </a:ext>
            </a:extLst>
          </p:cNvPr>
          <p:cNvSpPr/>
          <p:nvPr/>
        </p:nvSpPr>
        <p:spPr>
          <a:xfrm>
            <a:off x="9137524" y="3125264"/>
            <a:ext cx="2693868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IoT / Mixed Reality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9C7E64-8A68-4193-9D47-40FF6FB9B603}"/>
              </a:ext>
            </a:extLst>
          </p:cNvPr>
          <p:cNvSpPr/>
          <p:nvPr/>
        </p:nvSpPr>
        <p:spPr>
          <a:xfrm>
            <a:off x="2346648" y="189524"/>
            <a:ext cx="9484744" cy="686289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E6EC4E3-295F-4295-9743-B8D5CAE924FB}"/>
              </a:ext>
            </a:extLst>
          </p:cNvPr>
          <p:cNvSpPr/>
          <p:nvPr/>
        </p:nvSpPr>
        <p:spPr>
          <a:xfrm>
            <a:off x="2346648" y="2325286"/>
            <a:ext cx="9478342" cy="52902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SDK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20188AB-80B0-47E6-96B3-B28721635A51}"/>
              </a:ext>
            </a:extLst>
          </p:cNvPr>
          <p:cNvSpPr/>
          <p:nvPr/>
        </p:nvSpPr>
        <p:spPr>
          <a:xfrm>
            <a:off x="2346648" y="887923"/>
            <a:ext cx="4761544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60C03CD-A737-47A8-B827-629A7704B733}"/>
              </a:ext>
            </a:extLst>
          </p:cNvPr>
          <p:cNvSpPr/>
          <p:nvPr/>
        </p:nvSpPr>
        <p:spPr>
          <a:xfrm>
            <a:off x="7114593" y="882959"/>
            <a:ext cx="4710398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815965-11A2-47F3-8537-9B0F32689307}"/>
              </a:ext>
            </a:extLst>
          </p:cNvPr>
          <p:cNvSpPr/>
          <p:nvPr/>
        </p:nvSpPr>
        <p:spPr>
          <a:xfrm>
            <a:off x="326187" y="175231"/>
            <a:ext cx="1894499" cy="1935970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95209D3-4F89-4CFD-A405-24AC7B29090E}"/>
              </a:ext>
            </a:extLst>
          </p:cNvPr>
          <p:cNvSpPr/>
          <p:nvPr/>
        </p:nvSpPr>
        <p:spPr>
          <a:xfrm>
            <a:off x="326187" y="183816"/>
            <a:ext cx="1894499" cy="192738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Database</a:t>
            </a:r>
            <a:endParaRPr lang="fr-BE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BC96987-6BC6-4CF6-866D-96794C904E1E}"/>
              </a:ext>
            </a:extLst>
          </p:cNvPr>
          <p:cNvSpPr txBox="1"/>
          <p:nvPr/>
        </p:nvSpPr>
        <p:spPr>
          <a:xfrm>
            <a:off x="8841721" y="1309932"/>
            <a:ext cx="1544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Business Layer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29BCEBF9-2813-407C-B71F-559773DFB998}"/>
              </a:ext>
            </a:extLst>
          </p:cNvPr>
          <p:cNvSpPr txBox="1"/>
          <p:nvPr/>
        </p:nvSpPr>
        <p:spPr>
          <a:xfrm>
            <a:off x="3767730" y="1309932"/>
            <a:ext cx="185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Data Access Layer</a:t>
            </a:r>
          </a:p>
        </p:txBody>
      </p:sp>
    </p:spTree>
    <p:extLst>
      <p:ext uri="{BB962C8B-B14F-4D97-AF65-F5344CB8AC3E}">
        <p14:creationId xmlns:p14="http://schemas.microsoft.com/office/powerpoint/2010/main" val="2237901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2346648" y="175231"/>
            <a:ext cx="9484744" cy="193815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3316" name="Picture 4" descr="Résultat de recherche d'images pour &quot;xamarin icon&quot;">
            <a:extLst>
              <a:ext uri="{FF2B5EF4-FFF2-40B4-BE49-F238E27FC236}">
                <a16:creationId xmlns:a16="http://schemas.microsoft.com/office/drawing/2014/main" id="{DDBB492F-FB2B-4ED3-A16C-6D945AED2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624" y="4911750"/>
            <a:ext cx="1981083" cy="47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2" name="Picture 10" descr="Résultat de recherche d'images pour &quot;microsoft bot framework&quot;">
            <a:extLst>
              <a:ext uri="{FF2B5EF4-FFF2-40B4-BE49-F238E27FC236}">
                <a16:creationId xmlns:a16="http://schemas.microsoft.com/office/drawing/2014/main" id="{E9CFC9A8-3948-4BF9-A918-0841A606D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986" y="4527914"/>
            <a:ext cx="1366824" cy="136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4" name="Picture 12" descr="Résultat de recherche d'images pour &quot;microsoft universal app&quot;">
            <a:extLst>
              <a:ext uri="{FF2B5EF4-FFF2-40B4-BE49-F238E27FC236}">
                <a16:creationId xmlns:a16="http://schemas.microsoft.com/office/drawing/2014/main" id="{1246560B-D694-4D5E-BA53-B6D704B29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9515" y="4153922"/>
            <a:ext cx="2347518" cy="19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B8A1043-F8CE-46BC-9889-0E5F614725A7}"/>
              </a:ext>
            </a:extLst>
          </p:cNvPr>
          <p:cNvSpPr/>
          <p:nvPr/>
        </p:nvSpPr>
        <p:spPr>
          <a:xfrm>
            <a:off x="5814693" y="3157925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5377A-5793-495D-9686-071EE7062719}"/>
              </a:ext>
            </a:extLst>
          </p:cNvPr>
          <p:cNvSpPr/>
          <p:nvPr/>
        </p:nvSpPr>
        <p:spPr>
          <a:xfrm>
            <a:off x="9100039" y="3125273"/>
            <a:ext cx="2731354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0F69D3-FE8D-437C-92B8-249679A2EBF8}"/>
              </a:ext>
            </a:extLst>
          </p:cNvPr>
          <p:cNvSpPr/>
          <p:nvPr/>
        </p:nvSpPr>
        <p:spPr>
          <a:xfrm>
            <a:off x="2346649" y="3157925"/>
            <a:ext cx="2616655" cy="3608035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63FE5-1ED3-416A-8414-C853D672C6AF}"/>
              </a:ext>
            </a:extLst>
          </p:cNvPr>
          <p:cNvSpPr/>
          <p:nvPr/>
        </p:nvSpPr>
        <p:spPr>
          <a:xfrm>
            <a:off x="2346648" y="3157923"/>
            <a:ext cx="2603846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App mobile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DDB015-C6F8-48EB-B893-FC99AA57FF59}"/>
              </a:ext>
            </a:extLst>
          </p:cNvPr>
          <p:cNvSpPr/>
          <p:nvPr/>
        </p:nvSpPr>
        <p:spPr>
          <a:xfrm>
            <a:off x="5827503" y="3157923"/>
            <a:ext cx="2603845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ChatBot</a:t>
            </a:r>
            <a:endParaRPr lang="fr-BE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F0CF01-FB29-4D7D-A6D2-7A04646436AF}"/>
              </a:ext>
            </a:extLst>
          </p:cNvPr>
          <p:cNvSpPr/>
          <p:nvPr/>
        </p:nvSpPr>
        <p:spPr>
          <a:xfrm>
            <a:off x="9137524" y="3125264"/>
            <a:ext cx="2693868" cy="686289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IoT / Mixed Reality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9C7E64-8A68-4193-9D47-40FF6FB9B603}"/>
              </a:ext>
            </a:extLst>
          </p:cNvPr>
          <p:cNvSpPr/>
          <p:nvPr/>
        </p:nvSpPr>
        <p:spPr>
          <a:xfrm>
            <a:off x="2346648" y="189524"/>
            <a:ext cx="9484744" cy="686289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WebApp</a:t>
            </a:r>
            <a:r>
              <a:rPr lang="fr-BE" dirty="0"/>
              <a:t> + 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E6EC4E3-295F-4295-9743-B8D5CAE924FB}"/>
              </a:ext>
            </a:extLst>
          </p:cNvPr>
          <p:cNvSpPr/>
          <p:nvPr/>
        </p:nvSpPr>
        <p:spPr>
          <a:xfrm>
            <a:off x="2346648" y="2325286"/>
            <a:ext cx="9478342" cy="52902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SDK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20188AB-80B0-47E6-96B3-B28721635A51}"/>
              </a:ext>
            </a:extLst>
          </p:cNvPr>
          <p:cNvSpPr/>
          <p:nvPr/>
        </p:nvSpPr>
        <p:spPr>
          <a:xfrm>
            <a:off x="2346648" y="887923"/>
            <a:ext cx="3190530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60C03CD-A737-47A8-B827-629A7704B733}"/>
              </a:ext>
            </a:extLst>
          </p:cNvPr>
          <p:cNvSpPr/>
          <p:nvPr/>
        </p:nvSpPr>
        <p:spPr>
          <a:xfrm>
            <a:off x="8509517" y="882959"/>
            <a:ext cx="3315473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815965-11A2-47F3-8537-9B0F32689307}"/>
              </a:ext>
            </a:extLst>
          </p:cNvPr>
          <p:cNvSpPr/>
          <p:nvPr/>
        </p:nvSpPr>
        <p:spPr>
          <a:xfrm>
            <a:off x="326187" y="175231"/>
            <a:ext cx="1894499" cy="1935970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95209D3-4F89-4CFD-A405-24AC7B29090E}"/>
              </a:ext>
            </a:extLst>
          </p:cNvPr>
          <p:cNvSpPr/>
          <p:nvPr/>
        </p:nvSpPr>
        <p:spPr>
          <a:xfrm>
            <a:off x="326187" y="183816"/>
            <a:ext cx="1894499" cy="192738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Database</a:t>
            </a:r>
            <a:endParaRPr lang="fr-BE" dirty="0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29BCEBF9-2813-407C-B71F-559773DFB998}"/>
              </a:ext>
            </a:extLst>
          </p:cNvPr>
          <p:cNvSpPr txBox="1"/>
          <p:nvPr/>
        </p:nvSpPr>
        <p:spPr>
          <a:xfrm>
            <a:off x="3067934" y="1322909"/>
            <a:ext cx="185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Data Access Layer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1037D3-36DF-4787-9558-124A558E7FC7}"/>
              </a:ext>
            </a:extLst>
          </p:cNvPr>
          <p:cNvSpPr/>
          <p:nvPr/>
        </p:nvSpPr>
        <p:spPr>
          <a:xfrm>
            <a:off x="5537178" y="890106"/>
            <a:ext cx="2965937" cy="1223278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04FB6F72-C843-4686-AF86-51A0E075B8CC}"/>
              </a:ext>
            </a:extLst>
          </p:cNvPr>
          <p:cNvSpPr txBox="1"/>
          <p:nvPr/>
        </p:nvSpPr>
        <p:spPr>
          <a:xfrm>
            <a:off x="6313364" y="1322909"/>
            <a:ext cx="1544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Business Layer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05456B3-537E-458A-B288-81402F3FA9BB}"/>
              </a:ext>
            </a:extLst>
          </p:cNvPr>
          <p:cNvSpPr txBox="1"/>
          <p:nvPr/>
        </p:nvSpPr>
        <p:spPr>
          <a:xfrm>
            <a:off x="10167253" y="1322909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2713815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A607D9B-EDFC-4537-9B15-0F1E1E279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9298"/>
            <a:ext cx="12192000" cy="61994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BB2CB7-B51C-471F-9F11-D4DA1353E3E1}"/>
              </a:ext>
            </a:extLst>
          </p:cNvPr>
          <p:cNvSpPr/>
          <p:nvPr/>
        </p:nvSpPr>
        <p:spPr>
          <a:xfrm>
            <a:off x="240758" y="3435926"/>
            <a:ext cx="3206253" cy="205047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03902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Résultat de recherche d'images pour &quot;.net standard&quot;">
            <a:extLst>
              <a:ext uri="{FF2B5EF4-FFF2-40B4-BE49-F238E27FC236}">
                <a16:creationId xmlns:a16="http://schemas.microsoft.com/office/drawing/2014/main" id="{94B73FA2-BF43-496B-A124-69BD58DB90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802"/>
          <a:stretch/>
        </p:blipFill>
        <p:spPr bwMode="auto">
          <a:xfrm>
            <a:off x="0" y="139700"/>
            <a:ext cx="12192000" cy="2841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3338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Résultat de recherche d'images pour &quot;.net standard&quot;">
            <a:extLst>
              <a:ext uri="{FF2B5EF4-FFF2-40B4-BE49-F238E27FC236}">
                <a16:creationId xmlns:a16="http://schemas.microsoft.com/office/drawing/2014/main" id="{94B73FA2-BF43-496B-A124-69BD58DB9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"/>
            <a:ext cx="12192000" cy="657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420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53F7C78-CF65-4F13-8FF8-52DA02B18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0" y="-553856"/>
            <a:ext cx="12177510" cy="812131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FC38297-E969-4052-90BD-F573A68C62E0}"/>
              </a:ext>
            </a:extLst>
          </p:cNvPr>
          <p:cNvSpPr/>
          <p:nvPr/>
        </p:nvSpPr>
        <p:spPr>
          <a:xfrm>
            <a:off x="-1899665" y="5038724"/>
            <a:ext cx="14285272" cy="138588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2D596D6B-F0DB-4D30-8B64-04A9CD710AD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33" t="25059" r="2733" b="23490"/>
          <a:stretch/>
        </p:blipFill>
        <p:spPr>
          <a:xfrm>
            <a:off x="3759485" y="5089431"/>
            <a:ext cx="4438196" cy="128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283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667"/>
          <a:stretch/>
        </p:blipFill>
        <p:spPr>
          <a:xfrm>
            <a:off x="0" y="0"/>
            <a:ext cx="8349615" cy="304038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117771" y="1132114"/>
            <a:ext cx="2231844" cy="472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6923315" y="1132114"/>
            <a:ext cx="51162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8800" dirty="0">
                <a:latin typeface="Segoe UI Light" panose="020B0502040204020203" pitchFamily="34" charset="0"/>
                <a:cs typeface="Segoe UI Light" panose="020B0502040204020203" pitchFamily="34" charset="0"/>
              </a:rPr>
              <a:t>SCHOOL</a:t>
            </a:r>
            <a:endParaRPr lang="fr-BE" sz="13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4F376D94-8C21-4EA7-B661-43BF4826DD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445" r="26730"/>
          <a:stretch/>
        </p:blipFill>
        <p:spPr>
          <a:xfrm>
            <a:off x="0" y="3040380"/>
            <a:ext cx="6117772" cy="3741420"/>
          </a:xfrm>
          <a:prstGeom prst="rect">
            <a:avLst/>
          </a:prstGeom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A317F768-7F85-4DDC-8298-0EADE9E2A731}"/>
              </a:ext>
            </a:extLst>
          </p:cNvPr>
          <p:cNvSpPr txBox="1"/>
          <p:nvPr/>
        </p:nvSpPr>
        <p:spPr>
          <a:xfrm>
            <a:off x="6923315" y="4409964"/>
            <a:ext cx="51162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88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REAL LIFE</a:t>
            </a:r>
            <a:endParaRPr lang="fr-BE" sz="13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6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’image contient peut-être : texte">
            <a:extLst>
              <a:ext uri="{FF2B5EF4-FFF2-40B4-BE49-F238E27FC236}">
                <a16:creationId xmlns:a16="http://schemas.microsoft.com/office/drawing/2014/main" id="{5C50AFE3-9A53-49FB-A92E-BDB60529D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463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9CB40F-E9FF-437E-9B21-A7DB87283785}"/>
              </a:ext>
            </a:extLst>
          </p:cNvPr>
          <p:cNvSpPr/>
          <p:nvPr/>
        </p:nvSpPr>
        <p:spPr>
          <a:xfrm>
            <a:off x="3256041" y="5528187"/>
            <a:ext cx="58373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BE" sz="2800" dirty="0"/>
              <a:t>github.com/</a:t>
            </a:r>
            <a:r>
              <a:rPr lang="fr-BE" sz="2800" dirty="0" err="1"/>
              <a:t>micbelgique</a:t>
            </a:r>
            <a:r>
              <a:rPr lang="fr-BE" sz="2800" dirty="0"/>
              <a:t>/</a:t>
            </a:r>
            <a:r>
              <a:rPr lang="fr-BE" sz="2800" dirty="0" err="1"/>
              <a:t>miccookbook</a:t>
            </a:r>
            <a:endParaRPr lang="fr-BE" sz="2800" dirty="0"/>
          </a:p>
        </p:txBody>
      </p:sp>
    </p:spTree>
    <p:extLst>
      <p:ext uri="{BB962C8B-B14F-4D97-AF65-F5344CB8AC3E}">
        <p14:creationId xmlns:p14="http://schemas.microsoft.com/office/powerpoint/2010/main" val="2263607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ésultat de recherche d'images pour &quot;person using computer&quot;">
            <a:extLst>
              <a:ext uri="{FF2B5EF4-FFF2-40B4-BE49-F238E27FC236}">
                <a16:creationId xmlns:a16="http://schemas.microsoft.com/office/drawing/2014/main" id="{63637F1B-F03A-4532-BEE7-34D5605C8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" y="-307910"/>
            <a:ext cx="6096875" cy="4065210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Résultat de recherche d'images pour &quot;using mobile app&quot;">
            <a:extLst>
              <a:ext uri="{FF2B5EF4-FFF2-40B4-BE49-F238E27FC236}">
                <a16:creationId xmlns:a16="http://schemas.microsoft.com/office/drawing/2014/main" id="{C1862BD2-A53D-4A73-A3B3-31BEA402C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80" y="3377528"/>
            <a:ext cx="6119766" cy="356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ésultat de recherche d'images pour &quot;recipe book icon&quot;">
            <a:extLst>
              <a:ext uri="{FF2B5EF4-FFF2-40B4-BE49-F238E27FC236}">
                <a16:creationId xmlns:a16="http://schemas.microsoft.com/office/drawing/2014/main" id="{59759EC5-78CF-4920-A72D-983220B8D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516" y="2870516"/>
            <a:ext cx="1116969" cy="111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4A58367-5F9B-426E-9125-A0BA34E305A3}"/>
              </a:ext>
            </a:extLst>
          </p:cNvPr>
          <p:cNvSpPr/>
          <p:nvPr/>
        </p:nvSpPr>
        <p:spPr>
          <a:xfrm>
            <a:off x="7042112" y="365274"/>
            <a:ext cx="4732867" cy="6057900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71F6758-9B19-455A-A26C-F18A918B6D03}"/>
              </a:ext>
            </a:extLst>
          </p:cNvPr>
          <p:cNvSpPr txBox="1"/>
          <p:nvPr/>
        </p:nvSpPr>
        <p:spPr>
          <a:xfrm>
            <a:off x="7224909" y="2644170"/>
            <a:ext cx="4367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Un projet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moderne</a:t>
            </a:r>
            <a:endParaRPr kumimoji="0" lang="fr-BE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49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ésultat de recherche d'images pour &quot;person using computer&quot;">
            <a:extLst>
              <a:ext uri="{FF2B5EF4-FFF2-40B4-BE49-F238E27FC236}">
                <a16:creationId xmlns:a16="http://schemas.microsoft.com/office/drawing/2014/main" id="{63637F1B-F03A-4532-BEE7-34D5605C8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" y="-307910"/>
            <a:ext cx="6096875" cy="4065210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Résultat de recherche d'images pour &quot;connected fridge&quot;">
            <a:extLst>
              <a:ext uri="{FF2B5EF4-FFF2-40B4-BE49-F238E27FC236}">
                <a16:creationId xmlns:a16="http://schemas.microsoft.com/office/drawing/2014/main" id="{403240EE-12BA-4417-AA96-2AFA69149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/>
          <a:stretch/>
        </p:blipFill>
        <p:spPr bwMode="auto">
          <a:xfrm>
            <a:off x="6106886" y="-165193"/>
            <a:ext cx="6085114" cy="353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Résultat de recherche d'images pour &quot;hololens kitchen&quot;">
            <a:extLst>
              <a:ext uri="{FF2B5EF4-FFF2-40B4-BE49-F238E27FC236}">
                <a16:creationId xmlns:a16="http://schemas.microsoft.com/office/drawing/2014/main" id="{1754F6E8-BEB5-452B-B587-0188DF7B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578" y="3377528"/>
            <a:ext cx="7786247" cy="3852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Résultat de recherche d'images pour &quot;using mobile app&quot;">
            <a:extLst>
              <a:ext uri="{FF2B5EF4-FFF2-40B4-BE49-F238E27FC236}">
                <a16:creationId xmlns:a16="http://schemas.microsoft.com/office/drawing/2014/main" id="{C1862BD2-A53D-4A73-A3B3-31BEA402C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80" y="3377528"/>
            <a:ext cx="6119766" cy="356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ésultat de recherche d'images pour &quot;recipe book icon&quot;">
            <a:extLst>
              <a:ext uri="{FF2B5EF4-FFF2-40B4-BE49-F238E27FC236}">
                <a16:creationId xmlns:a16="http://schemas.microsoft.com/office/drawing/2014/main" id="{59759EC5-78CF-4920-A72D-983220B8D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516" y="2870516"/>
            <a:ext cx="1116969" cy="111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85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Résultat de recherche d'images pour &quot;person using computer&quot;">
            <a:extLst>
              <a:ext uri="{FF2B5EF4-FFF2-40B4-BE49-F238E27FC236}">
                <a16:creationId xmlns:a16="http://schemas.microsoft.com/office/drawing/2014/main" id="{63637F1B-F03A-4532-BEE7-34D5605C8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" y="-307910"/>
            <a:ext cx="6096875" cy="4065210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Résultat de recherche d'images pour &quot;connected fridge&quot;">
            <a:extLst>
              <a:ext uri="{FF2B5EF4-FFF2-40B4-BE49-F238E27FC236}">
                <a16:creationId xmlns:a16="http://schemas.microsoft.com/office/drawing/2014/main" id="{403240EE-12BA-4417-AA96-2AFA69149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/>
          <a:stretch/>
        </p:blipFill>
        <p:spPr bwMode="auto">
          <a:xfrm>
            <a:off x="6106886" y="-165193"/>
            <a:ext cx="6085114" cy="353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Résultat de recherche d'images pour &quot;hololens kitchen&quot;">
            <a:extLst>
              <a:ext uri="{FF2B5EF4-FFF2-40B4-BE49-F238E27FC236}">
                <a16:creationId xmlns:a16="http://schemas.microsoft.com/office/drawing/2014/main" id="{1754F6E8-BEB5-452B-B587-0188DF7B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578" y="3377528"/>
            <a:ext cx="7786247" cy="3852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Résultat de recherche d'images pour &quot;using mobile app&quot;">
            <a:extLst>
              <a:ext uri="{FF2B5EF4-FFF2-40B4-BE49-F238E27FC236}">
                <a16:creationId xmlns:a16="http://schemas.microsoft.com/office/drawing/2014/main" id="{C1862BD2-A53D-4A73-A3B3-31BEA402C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80" y="3377528"/>
            <a:ext cx="6119766" cy="356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6" name="Picture 2" descr="Résultat de recherche d'images pour &quot;pepper robot&quot;">
            <a:extLst>
              <a:ext uri="{FF2B5EF4-FFF2-40B4-BE49-F238E27FC236}">
                <a16:creationId xmlns:a16="http://schemas.microsoft.com/office/drawing/2014/main" id="{049120F6-6A89-4A0C-B721-B782CF951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378" y="905069"/>
            <a:ext cx="8460429" cy="847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ésultat de recherche d'images pour &quot;recipe book icon&quot;">
            <a:extLst>
              <a:ext uri="{FF2B5EF4-FFF2-40B4-BE49-F238E27FC236}">
                <a16:creationId xmlns:a16="http://schemas.microsoft.com/office/drawing/2014/main" id="{EBCB3557-D2F4-49BD-AA6E-DEA6B2C0F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516" y="2870516"/>
            <a:ext cx="1116969" cy="1116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221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4" descr="Résultat de recherche d'images pour &quot;person using computer&quot;">
            <a:extLst>
              <a:ext uri="{FF2B5EF4-FFF2-40B4-BE49-F238E27FC236}">
                <a16:creationId xmlns:a16="http://schemas.microsoft.com/office/drawing/2014/main" id="{7CEF047B-6115-4B8A-A8E5-5B9D5C09E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" y="-307910"/>
            <a:ext cx="6096875" cy="4065210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Résultat de recherche d'images pour &quot;connected fridge&quot;">
            <a:extLst>
              <a:ext uri="{FF2B5EF4-FFF2-40B4-BE49-F238E27FC236}">
                <a16:creationId xmlns:a16="http://schemas.microsoft.com/office/drawing/2014/main" id="{B5DDCC7B-E21E-4E64-92B0-5D986C45C0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/>
          <a:stretch/>
        </p:blipFill>
        <p:spPr bwMode="auto">
          <a:xfrm>
            <a:off x="6096876" y="-161368"/>
            <a:ext cx="6085114" cy="353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 descr="Résultat de recherche d'images pour &quot;hololens kitchen&quot;">
            <a:extLst>
              <a:ext uri="{FF2B5EF4-FFF2-40B4-BE49-F238E27FC236}">
                <a16:creationId xmlns:a16="http://schemas.microsoft.com/office/drawing/2014/main" id="{60AC249A-A586-4072-8615-2A2E2F9C2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578" y="3377528"/>
            <a:ext cx="7786247" cy="3852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4" descr="Résultat de recherche d'images pour &quot;using mobile app&quot;">
            <a:extLst>
              <a:ext uri="{FF2B5EF4-FFF2-40B4-BE49-F238E27FC236}">
                <a16:creationId xmlns:a16="http://schemas.microsoft.com/office/drawing/2014/main" id="{5E2B9FE5-F422-4E21-917B-5EDC52B8C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80" y="3377528"/>
            <a:ext cx="6119766" cy="356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img_0089">
            <a:hlinkClick r:id="" action="ppaction://media"/>
            <a:extLst>
              <a:ext uri="{FF2B5EF4-FFF2-40B4-BE49-F238E27FC236}">
                <a16:creationId xmlns:a16="http://schemas.microsoft.com/office/drawing/2014/main" id="{98E83F13-4B28-4359-B0BB-A318E815D2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73556" y="2196130"/>
            <a:ext cx="3281362" cy="474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740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33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053923-FA79-48A2-9E1D-41BC7758757E}"/>
              </a:ext>
            </a:extLst>
          </p:cNvPr>
          <p:cNvSpPr/>
          <p:nvPr/>
        </p:nvSpPr>
        <p:spPr>
          <a:xfrm>
            <a:off x="4465771" y="110836"/>
            <a:ext cx="3281362" cy="6622473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CB11E5-FF87-4F70-971B-B1182F0871F0}"/>
              </a:ext>
            </a:extLst>
          </p:cNvPr>
          <p:cNvSpPr/>
          <p:nvPr/>
        </p:nvSpPr>
        <p:spPr>
          <a:xfrm>
            <a:off x="133004" y="110836"/>
            <a:ext cx="4239492" cy="3181004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960AE3-C5B6-4C06-9617-E953E55851AD}"/>
              </a:ext>
            </a:extLst>
          </p:cNvPr>
          <p:cNvSpPr/>
          <p:nvPr/>
        </p:nvSpPr>
        <p:spPr>
          <a:xfrm>
            <a:off x="133004" y="3377528"/>
            <a:ext cx="4239492" cy="3355781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89A2C4-6A49-46C8-A235-296EC94193AA}"/>
              </a:ext>
            </a:extLst>
          </p:cNvPr>
          <p:cNvSpPr/>
          <p:nvPr/>
        </p:nvSpPr>
        <p:spPr>
          <a:xfrm>
            <a:off x="7840410" y="110836"/>
            <a:ext cx="4229670" cy="3181004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9D9134-1897-44BF-B3A0-1FFE0907F622}"/>
              </a:ext>
            </a:extLst>
          </p:cNvPr>
          <p:cNvSpPr/>
          <p:nvPr/>
        </p:nvSpPr>
        <p:spPr>
          <a:xfrm>
            <a:off x="7840408" y="3377528"/>
            <a:ext cx="4229672" cy="3355781"/>
          </a:xfrm>
          <a:prstGeom prst="rect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15" name="Picture 2" descr="Résultat de recherche d'images pour &quot;html javascript css&quot;">
            <a:extLst>
              <a:ext uri="{FF2B5EF4-FFF2-40B4-BE49-F238E27FC236}">
                <a16:creationId xmlns:a16="http://schemas.microsoft.com/office/drawing/2014/main" id="{51E7985E-369B-44D5-ADF8-9E7E7C2B0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146" y="1961038"/>
            <a:ext cx="1993690" cy="116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Résultat de recherche d'images pour &quot;asp .net logo&quot;">
            <a:extLst>
              <a:ext uri="{FF2B5EF4-FFF2-40B4-BE49-F238E27FC236}">
                <a16:creationId xmlns:a16="http://schemas.microsoft.com/office/drawing/2014/main" id="{5DB0BFAF-FA3B-4F1D-AB5A-406AC0657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752" y="-77403"/>
            <a:ext cx="2226680" cy="222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Résultat de recherche d'images pour &quot;xamarin icon&quot;">
            <a:extLst>
              <a:ext uri="{FF2B5EF4-FFF2-40B4-BE49-F238E27FC236}">
                <a16:creationId xmlns:a16="http://schemas.microsoft.com/office/drawing/2014/main" id="{DDBB492F-FB2B-4ED3-A16C-6D945AED2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809" y="3874153"/>
            <a:ext cx="3428566" cy="828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0" name="Picture 8" descr="Résultat de recherche d'images pour &quot;android ios icon&quot;">
            <a:extLst>
              <a:ext uri="{FF2B5EF4-FFF2-40B4-BE49-F238E27FC236}">
                <a16:creationId xmlns:a16="http://schemas.microsoft.com/office/drawing/2014/main" id="{E898A467-ED67-4A53-B3E8-E19DB6937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687" y="5159852"/>
            <a:ext cx="3254810" cy="99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2" name="Picture 10" descr="Résultat de recherche d'images pour &quot;microsoft bot framework&quot;">
            <a:extLst>
              <a:ext uri="{FF2B5EF4-FFF2-40B4-BE49-F238E27FC236}">
                <a16:creationId xmlns:a16="http://schemas.microsoft.com/office/drawing/2014/main" id="{E9CFC9A8-3948-4BF9-A918-0841A606D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952" y="254512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4" name="Picture 12" descr="Résultat de recherche d'images pour &quot;microsoft universal app&quot;">
            <a:extLst>
              <a:ext uri="{FF2B5EF4-FFF2-40B4-BE49-F238E27FC236}">
                <a16:creationId xmlns:a16="http://schemas.microsoft.com/office/drawing/2014/main" id="{1246560B-D694-4D5E-BA53-B6D704B29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9123" y="1454253"/>
            <a:ext cx="4272877" cy="35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6" name="Picture 14" descr="Résultat de recherche d'images pour &quot;unity&quot;">
            <a:extLst>
              <a:ext uri="{FF2B5EF4-FFF2-40B4-BE49-F238E27FC236}">
                <a16:creationId xmlns:a16="http://schemas.microsoft.com/office/drawing/2014/main" id="{53D33309-3CB1-4267-9C0E-F9B0E4E1B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6347" y="5225968"/>
            <a:ext cx="2386434" cy="867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882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82</Words>
  <Application>Microsoft Office PowerPoint</Application>
  <PresentationFormat>Grand écran</PresentationFormat>
  <Paragraphs>36</Paragraphs>
  <Slides>16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Segoe UI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Frederic Carbonnelle</dc:creator>
  <cp:lastModifiedBy>Frederic Carbonnelle</cp:lastModifiedBy>
  <cp:revision>19</cp:revision>
  <dcterms:created xsi:type="dcterms:W3CDTF">2017-10-15T19:33:55Z</dcterms:created>
  <dcterms:modified xsi:type="dcterms:W3CDTF">2017-10-15T22:54:07Z</dcterms:modified>
</cp:coreProperties>
</file>

<file path=docProps/thumbnail.jpeg>
</file>